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38"/>
  </p:notesMasterIdLst>
  <p:sldIdLst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991"/>
    <a:srgbClr val="428D96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73" d="100"/>
          <a:sy n="73" d="100"/>
        </p:scale>
        <p:origin x="16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61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81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7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23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43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606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5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99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2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178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952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17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079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013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00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561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644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64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342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21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756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550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08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0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7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89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148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83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3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08.07.2018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6" r:id="rId12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41435" y="1787015"/>
            <a:ext cx="81875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solidFill>
                  <a:srgbClr val="388991"/>
                </a:solidFill>
              </a:rPr>
              <a:t>Projekt: Občanský průkaz 4.0  </a:t>
            </a:r>
          </a:p>
          <a:p>
            <a:pPr algn="ctr"/>
            <a:r>
              <a:rPr lang="cs-CZ" sz="2500" b="1" dirty="0">
                <a:solidFill>
                  <a:srgbClr val="388991"/>
                </a:solidFill>
              </a:rPr>
              <a:t>- kompetence pro demokratickou kulturu</a:t>
            </a:r>
          </a:p>
          <a:p>
            <a:pPr algn="ctr"/>
            <a:r>
              <a:rPr lang="cs-CZ" sz="2500" b="1" dirty="0" err="1">
                <a:solidFill>
                  <a:srgbClr val="388991"/>
                </a:solidFill>
              </a:rPr>
              <a:t>reg</a:t>
            </a:r>
            <a:r>
              <a:rPr lang="cs-CZ" sz="2500" b="1" dirty="0">
                <a:solidFill>
                  <a:srgbClr val="388991"/>
                </a:solidFill>
              </a:rPr>
              <a:t>. č.: CZ.02.3.68/0.0/0.0/16_032/0008154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15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67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8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32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31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49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4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94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914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36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97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42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797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1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27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39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55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463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131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43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088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4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831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68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18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8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77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3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70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56486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15OPMSMT0001-28-39990</_dlc_DocId>
    <_dlc_DocIdUrl xmlns="0104a4cd-1400-468e-be1b-c7aad71d7d5a">
      <Url>http://op.msmt.cz/_layouts/15/DocIdRedir.aspx?ID=15OPMSMT0001-28-39990</Url>
      <Description>15OPMSMT0001-28-39990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4963D3-DD56-489A-BFBF-7904159D0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104a4cd-1400-468e-be1b-c7aad71d7d5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48</Words>
  <Application>Microsoft Office PowerPoint</Application>
  <PresentationFormat>Předvádění na obrazovce (4:3)</PresentationFormat>
  <Paragraphs>34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Machowska Veronika</cp:lastModifiedBy>
  <cp:revision>115</cp:revision>
  <dcterms:created xsi:type="dcterms:W3CDTF">2015-09-11T08:58:50Z</dcterms:created>
  <dcterms:modified xsi:type="dcterms:W3CDTF">2018-07-08T18:42:05Z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73ac672e-3716-4608-a001-7e7400561c0a</vt:lpwstr>
  </property>
  <property fmtid="{D5CDD505-2E9C-101B-9397-08002B2CF9AE}" pid="4" name="Komentář">
    <vt:lpwstr>předepsané písmo Calibri, daná velikost a barva písma</vt:lpwstr>
  </property>
</Properties>
</file>